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3" r:id="rId3"/>
    <p:sldId id="257" r:id="rId4"/>
    <p:sldId id="262" r:id="rId5"/>
    <p:sldId id="259" r:id="rId6"/>
    <p:sldId id="260" r:id="rId7"/>
    <p:sldId id="269" r:id="rId8"/>
    <p:sldId id="264" r:id="rId9"/>
    <p:sldId id="265" r:id="rId10"/>
    <p:sldId id="266" r:id="rId11"/>
    <p:sldId id="267" r:id="rId12"/>
    <p:sldId id="268" r:id="rId13"/>
  </p:sldIdLst>
  <p:sldSz cx="12192000" cy="6858000"/>
  <p:notesSz cx="6954838" cy="92408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48" d="100"/>
          <a:sy n="48" d="100"/>
        </p:scale>
        <p:origin x="48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3647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3647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r">
              <a:defRPr sz="1200"/>
            </a:lvl1pPr>
          </a:lstStyle>
          <a:p>
            <a:fld id="{5A02F95A-6B43-4B22-8D37-F89F93C83958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7193"/>
            <a:ext cx="3013763" cy="463646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9466" y="8777193"/>
            <a:ext cx="3013763" cy="463646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r">
              <a:defRPr sz="1200"/>
            </a:lvl1pPr>
          </a:lstStyle>
          <a:p>
            <a:fld id="{ADEBBCCD-1E65-4B13-9FB9-0D5C4D5FB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7153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3647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3647"/>
          </a:xfrm>
          <a:prstGeom prst="rect">
            <a:avLst/>
          </a:prstGeom>
        </p:spPr>
        <p:txBody>
          <a:bodyPr vert="horz" lIns="92546" tIns="46273" rIns="92546" bIns="46273" rtlCol="0"/>
          <a:lstStyle>
            <a:lvl1pPr algn="r">
              <a:defRPr sz="1200"/>
            </a:lvl1pPr>
          </a:lstStyle>
          <a:p>
            <a:fld id="{38D6DAE9-EB93-4048-B352-BE20543B69F2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6438" y="1155700"/>
            <a:ext cx="5541962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46" tIns="46273" rIns="92546" bIns="4627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47153"/>
            <a:ext cx="5563870" cy="3638580"/>
          </a:xfrm>
          <a:prstGeom prst="rect">
            <a:avLst/>
          </a:prstGeom>
        </p:spPr>
        <p:txBody>
          <a:bodyPr vert="horz" lIns="92546" tIns="46273" rIns="92546" bIns="4627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7193"/>
            <a:ext cx="3013763" cy="463646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777193"/>
            <a:ext cx="3013763" cy="463646"/>
          </a:xfrm>
          <a:prstGeom prst="rect">
            <a:avLst/>
          </a:prstGeom>
        </p:spPr>
        <p:txBody>
          <a:bodyPr vert="horz" lIns="92546" tIns="46273" rIns="92546" bIns="46273" rtlCol="0" anchor="b"/>
          <a:lstStyle>
            <a:lvl1pPr algn="r">
              <a:defRPr sz="1200"/>
            </a:lvl1pPr>
          </a:lstStyle>
          <a:p>
            <a:fld id="{2ECA392A-B39C-43B7-88E8-A75695CD0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87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Those who reject</a:t>
            </a:r>
            <a:r>
              <a:rPr lang="en-US" baseline="0" dirty="0" smtClean="0"/>
              <a:t> God are displeasing to God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A392A-B39C-43B7-88E8-A75695CD014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480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 end of world, your body will be resurrected and then judgement : fire or garden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A392A-B39C-43B7-88E8-A75695CD014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300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4B4E-8B2D-454D-9578-CF4333338436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87395-CDCF-4962-A43F-D3CE75DFD8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845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4B4E-8B2D-454D-9578-CF4333338436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87395-CDCF-4962-A43F-D3CE75DFD8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94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4B4E-8B2D-454D-9578-CF4333338436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87395-CDCF-4962-A43F-D3CE75DFD8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92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4B4E-8B2D-454D-9578-CF4333338436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87395-CDCF-4962-A43F-D3CE75DFD8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433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4B4E-8B2D-454D-9578-CF4333338436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87395-CDCF-4962-A43F-D3CE75DFD8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582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4B4E-8B2D-454D-9578-CF4333338436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87395-CDCF-4962-A43F-D3CE75DFD8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80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4B4E-8B2D-454D-9578-CF4333338436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87395-CDCF-4962-A43F-D3CE75DFD8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693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4B4E-8B2D-454D-9578-CF4333338436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87395-CDCF-4962-A43F-D3CE75DFD8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07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4B4E-8B2D-454D-9578-CF4333338436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87395-CDCF-4962-A43F-D3CE75DFD8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500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4B4E-8B2D-454D-9578-CF4333338436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87395-CDCF-4962-A43F-D3CE75DFD8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87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4B4E-8B2D-454D-9578-CF4333338436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87395-CDCF-4962-A43F-D3CE75DFD8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299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D4B4E-8B2D-454D-9578-CF4333338436}" type="datetimeFigureOut">
              <a:rPr lang="en-US" smtClean="0"/>
              <a:t>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87395-CDCF-4962-A43F-D3CE75DFD8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032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youtube.com/watch?v=3Y2Or0LlO6g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9904" y="1918952"/>
            <a:ext cx="9144000" cy="1466291"/>
          </a:xfrm>
        </p:spPr>
        <p:txBody>
          <a:bodyPr>
            <a:noAutofit/>
          </a:bodyPr>
          <a:lstStyle/>
          <a:p>
            <a:pPr algn="l"/>
            <a:r>
              <a:rPr lang="en-US" sz="8000" b="1" dirty="0" smtClean="0"/>
              <a:t>The </a:t>
            </a:r>
            <a:br>
              <a:rPr lang="en-US" sz="8000" b="1" dirty="0" smtClean="0"/>
            </a:br>
            <a:r>
              <a:rPr lang="en-US" sz="8000" b="1" dirty="0" smtClean="0"/>
              <a:t>Qur’an</a:t>
            </a:r>
            <a:endParaRPr lang="en-US" sz="8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9904" y="4626592"/>
            <a:ext cx="9144000" cy="1597124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>Notes 3.2</a:t>
            </a:r>
          </a:p>
          <a:p>
            <a:pPr algn="l"/>
            <a:r>
              <a:rPr lang="en-US" sz="3200" dirty="0" smtClean="0"/>
              <a:t>World History</a:t>
            </a:r>
          </a:p>
          <a:p>
            <a:pPr algn="l"/>
            <a:r>
              <a:rPr lang="en-US" sz="3200" dirty="0" smtClean="0"/>
              <a:t>Jan. ____, 2018</a:t>
            </a:r>
            <a:endParaRPr lang="en-US" sz="3200" dirty="0"/>
          </a:p>
        </p:txBody>
      </p:sp>
      <p:pic>
        <p:nvPicPr>
          <p:cNvPr id="1026" name="Picture 2" descr="http://3.bp.blogspot.com/_bMkwC5jkjsY/TU-xa7jyNBI/AAAAAAAAAAM/3FPSOMfEK8w/s1600/quran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923" y="1918953"/>
            <a:ext cx="6485516" cy="430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18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36326" y="365125"/>
            <a:ext cx="5030996" cy="58118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/>
              <a:t>“If a man gives up quarrelling when he is in the wrong, a house will be built for him in Paradise.  But if a man gives up a conflict even when he is in the right, a house will be built for him in the loftiest realm of Paradise.” 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			Hadith</a:t>
            </a:r>
            <a:endParaRPr lang="en-US" sz="3600" dirty="0"/>
          </a:p>
        </p:txBody>
      </p:sp>
      <p:pic>
        <p:nvPicPr>
          <p:cNvPr id="3074" name="Picture 2" descr="https://lh3.googleusercontent.com/BBZysRkYHXPaPq4GSDa0jnGUOBf_ZpKB5v4YD9xUAZtbw544k5K5guAKcyR6TSAWma6Mv4-P3HBQOH-etT2fFUsj6zW30CKuXEVApPP0UF_oCDL9E87vY9If1ZXXoQKd0cLPUcDNQQ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47" y="1825625"/>
            <a:ext cx="5998127" cy="402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281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sz="4000" dirty="0"/>
              <a:t>“Fight in the way of God those who fight you, but begin not hostilities, for God loves not the aggressors.”</a:t>
            </a:r>
            <a:endParaRPr lang="en-US" sz="4000" dirty="0"/>
          </a:p>
          <a:p>
            <a:pPr marL="0" indent="0">
              <a:buNone/>
            </a:pPr>
            <a:r>
              <a:rPr lang="en-US" sz="4000" dirty="0" smtClean="0"/>
              <a:t>				2:190</a:t>
            </a:r>
            <a:endParaRPr lang="en-US" sz="4000" dirty="0"/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098" name="Picture 2" descr="https://lh4.googleusercontent.com/Kw3JyWzvUlabzViZGvuvUaiBHyJz_dVw1STYq0OwkyOqqDoN5ZGMOcvJ0p1mWgSe6qkVNPgclsK_RcrZqoHpwuJWWuKv3HfANfR8IjhBToY0Qyvo9yO08HLzloNUujNK5z2_P403-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80209"/>
            <a:ext cx="6172200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348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77270" y="1825625"/>
            <a:ext cx="4731026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4000" dirty="0"/>
              <a:t>“The best of you are the best to their wives.”</a:t>
            </a:r>
            <a:endParaRPr lang="en-US" sz="4000" dirty="0"/>
          </a:p>
          <a:p>
            <a:pPr marL="0" indent="0">
              <a:buNone/>
            </a:pPr>
            <a:endParaRPr lang="en-US" sz="4000" dirty="0" smtClean="0"/>
          </a:p>
          <a:p>
            <a:pPr marL="0" indent="0">
              <a:buNone/>
            </a:pPr>
            <a:r>
              <a:rPr lang="en-US" sz="4000" dirty="0" smtClean="0"/>
              <a:t>Hadith</a:t>
            </a:r>
            <a:r>
              <a:rPr lang="en-US" sz="4000" dirty="0"/>
              <a:t>, narrated by </a:t>
            </a:r>
            <a:r>
              <a:rPr lang="en-US" sz="4000" dirty="0" err="1"/>
              <a:t>Tirmidhi</a:t>
            </a:r>
            <a:r>
              <a:rPr lang="en-US" sz="4000" dirty="0"/>
              <a:t> and Ibn </a:t>
            </a:r>
            <a:r>
              <a:rPr lang="en-US" sz="4000" dirty="0" err="1"/>
              <a:t>Majah</a:t>
            </a:r>
            <a:r>
              <a:rPr lang="en-US" sz="4000" dirty="0"/>
              <a:t>.</a:t>
            </a:r>
            <a:endParaRPr lang="en-US" sz="4000" dirty="0"/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5122" name="Picture 2" descr="https://lh3.googleusercontent.com/WvKA7oSZJQ3OBhafEWZ3W77imPoqB9jETa_2oaAEp1fu59Zaykfy6UXM6oM2olzw7hKl6Xc9bRCwpZtbIATE_RYsIEfpVnp1XSVfepE8AHnUIKEaL199aNY4yX4ST4oXBL-K3Vw5o8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39" y="1825625"/>
            <a:ext cx="6438590" cy="405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066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/>
              <a:t>Homework</a:t>
            </a:r>
            <a:endParaRPr lang="en-US" sz="54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4"/>
            <a:ext cx="5157787" cy="4352925"/>
          </a:xfrm>
        </p:spPr>
        <p:txBody>
          <a:bodyPr>
            <a:normAutofit lnSpcReduction="10000"/>
          </a:bodyPr>
          <a:lstStyle/>
          <a:p>
            <a:r>
              <a:rPr lang="en-US" sz="4000" dirty="0"/>
              <a:t>Watch TED Talk, “A Tourist Reads the Qur’an” (</a:t>
            </a:r>
            <a:r>
              <a:rPr lang="en-US" sz="4000" u="sng" dirty="0">
                <a:hlinkClick r:id="rId2"/>
              </a:rPr>
              <a:t>https://www.youtube.com/watch?v=3Y2Or0LlO6g</a:t>
            </a:r>
            <a:r>
              <a:rPr lang="en-US" sz="4000" dirty="0"/>
              <a:t>) and take </a:t>
            </a:r>
            <a:r>
              <a:rPr lang="en-US" sz="4000" dirty="0" smtClean="0"/>
              <a:t>notes (on separate sheet of paper). </a:t>
            </a:r>
            <a:endParaRPr lang="en-US" sz="4000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s://tedconfblog.files.wordpress.com/2013/06/tg2013_038425_d41_3154.jpg?w=900&amp;h=599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622519"/>
            <a:ext cx="5183188" cy="344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6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8" name="Rectangle 7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9" name="Rectangle 8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9385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889" y="204716"/>
            <a:ext cx="11555425" cy="5718412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The Qur’an was revealed over 23 years (610-632).  The earliest copy we have is from 670/680 CE. </a:t>
            </a:r>
          </a:p>
          <a:p>
            <a:pPr lvl="1"/>
            <a:r>
              <a:rPr lang="en-US" sz="2800" dirty="0" smtClean="0">
                <a:solidFill>
                  <a:srgbClr val="C00000"/>
                </a:solidFill>
              </a:rPr>
              <a:t>Professional memorizers had “preserved” the Qur’an in the years between Muhammad’s life and when the Qur’an was written</a:t>
            </a:r>
          </a:p>
          <a:p>
            <a:pPr lvl="1"/>
            <a:r>
              <a:rPr lang="en-US" sz="2800" dirty="0" smtClean="0">
                <a:solidFill>
                  <a:srgbClr val="C00000"/>
                </a:solidFill>
              </a:rPr>
              <a:t>Written in Classical Arabic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http://www.asia.si.edu/exhibitions/current/art-of-the-quran/images/487-336-a-CRO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601" y="2756278"/>
            <a:ext cx="914400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46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366" y="477672"/>
            <a:ext cx="5756857" cy="6045958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Muslims believe it is the direct word of God, revealed to humanity through Muhammad through the Angel Gabriel. It is unchangeable. </a:t>
            </a:r>
          </a:p>
          <a:p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The Qur’an is not a history of Muhammad’s life or the early community, and chronology is not emphasized. 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2052" name="Picture 4" descr="http://img.over-blog-kiwi.com/0/86/68/47/20140709/ob_ecdb2c_10473072-10152586516267125-472598746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444" y="1675216"/>
            <a:ext cx="6023921" cy="396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453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9788" y="706320"/>
            <a:ext cx="10515600" cy="63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There are certain themes throughout the Qur’an: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839788" y="1337482"/>
            <a:ext cx="5157787" cy="1167593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buAutoNum type="arabicParenR"/>
            </a:pPr>
            <a:r>
              <a:rPr lang="en-US" sz="3200" dirty="0" smtClean="0"/>
              <a:t>Oneness of God</a:t>
            </a:r>
          </a:p>
          <a:p>
            <a:r>
              <a:rPr lang="en-US" sz="3200" b="0" i="1" dirty="0" smtClean="0"/>
              <a:t>Transcendence of God</a:t>
            </a:r>
          </a:p>
          <a:p>
            <a:r>
              <a:rPr lang="en-US" dirty="0"/>
              <a:t> </a:t>
            </a:r>
            <a:r>
              <a:rPr lang="en-US" dirty="0" smtClean="0"/>
              <a:t>   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172199" y="1173707"/>
            <a:ext cx="5564876" cy="955344"/>
          </a:xfrm>
        </p:spPr>
        <p:txBody>
          <a:bodyPr>
            <a:normAutofit fontScale="62500" lnSpcReduction="20000"/>
          </a:bodyPr>
          <a:lstStyle/>
          <a:p>
            <a:r>
              <a:rPr lang="en-US" sz="4000" dirty="0" smtClean="0"/>
              <a:t>2) Human Nature</a:t>
            </a:r>
          </a:p>
          <a:p>
            <a:r>
              <a:rPr lang="en-US" sz="3200" i="1" dirty="0"/>
              <a:t> </a:t>
            </a:r>
            <a:r>
              <a:rPr lang="en-US" sz="4000" b="0" i="1" dirty="0" smtClean="0"/>
              <a:t>God’s servants, pure, forgetful, intelligent</a:t>
            </a:r>
            <a:endParaRPr lang="en-US" sz="3200" i="1" dirty="0"/>
          </a:p>
        </p:txBody>
      </p:sp>
      <p:pic>
        <p:nvPicPr>
          <p:cNvPr id="9" name="Picture 2" descr="http://farm9.staticflickr.com/8292/7578694600_c5a2c069c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24" y="2835108"/>
            <a:ext cx="4912784" cy="368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pic.pilpix.com/24/24535/gaia-earth-goddess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00" y="2505074"/>
            <a:ext cx="2913846" cy="390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2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9788" y="706320"/>
            <a:ext cx="10515600" cy="631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There are certain themes throughout the Qur’an: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68490" y="1269208"/>
            <a:ext cx="5629085" cy="1078207"/>
          </a:xfrm>
        </p:spPr>
        <p:txBody>
          <a:bodyPr>
            <a:normAutofit fontScale="25000" lnSpcReduction="20000"/>
          </a:bodyPr>
          <a:lstStyle/>
          <a:p>
            <a:endParaRPr lang="en-US" sz="7000" dirty="0" smtClean="0"/>
          </a:p>
          <a:p>
            <a:r>
              <a:rPr lang="en-US" sz="12800" dirty="0" smtClean="0"/>
              <a:t>3) What happens at end of world/death</a:t>
            </a:r>
            <a:endParaRPr lang="en-US" sz="12800" b="0" i="1" dirty="0"/>
          </a:p>
          <a:p>
            <a:endParaRPr lang="en-US" sz="7000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172200" y="1021901"/>
            <a:ext cx="5357813" cy="1201004"/>
          </a:xfrm>
        </p:spPr>
        <p:txBody>
          <a:bodyPr>
            <a:normAutofit fontScale="92500"/>
          </a:bodyPr>
          <a:lstStyle/>
          <a:p>
            <a:r>
              <a:rPr lang="en-US" sz="3200" dirty="0" smtClean="0"/>
              <a:t>4) Morality and law</a:t>
            </a:r>
          </a:p>
          <a:p>
            <a:r>
              <a:rPr lang="en-US" sz="3200" i="1" dirty="0"/>
              <a:t> </a:t>
            </a:r>
            <a:r>
              <a:rPr lang="en-US" sz="3000" b="0" i="1" dirty="0" smtClean="0"/>
              <a:t>justice, compassion; ~3% of verses</a:t>
            </a:r>
            <a:endParaRPr lang="en-US" sz="3000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00" name="Picture 4" descr="http://in-islam.com/wp-content/uploads/2012/11/Description-of-Paradise-in-Isla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20" y="2347415"/>
            <a:ext cx="5525155" cy="384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instablogs.com/wp-content/uploads/2012/07/values-morality_ONYaL_620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165" y="2347415"/>
            <a:ext cx="4169881" cy="384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57734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805" y="355600"/>
            <a:ext cx="10515600" cy="1325563"/>
          </a:xfrm>
        </p:spPr>
        <p:txBody>
          <a:bodyPr/>
          <a:lstStyle/>
          <a:p>
            <a:r>
              <a:rPr lang="en-US" b="1" dirty="0" smtClean="0"/>
              <a:t>Assignment: </a:t>
            </a:r>
            <a:br>
              <a:rPr lang="en-US" b="1" dirty="0" smtClean="0"/>
            </a:br>
            <a:r>
              <a:rPr lang="en-US" b="1" dirty="0" smtClean="0"/>
              <a:t>The Qur’an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52762" y="355600"/>
            <a:ext cx="6495290" cy="6164470"/>
          </a:xfrm>
        </p:spPr>
        <p:txBody>
          <a:bodyPr>
            <a:normAutofit/>
          </a:bodyPr>
          <a:lstStyle/>
          <a:p>
            <a:pPr fontAlgn="base"/>
            <a:r>
              <a:rPr lang="en-US" sz="3200" dirty="0"/>
              <a:t>The difficult verses all have context...there are not generalized hateful statements in the </a:t>
            </a:r>
            <a:r>
              <a:rPr lang="en-US" sz="3200" dirty="0" smtClean="0"/>
              <a:t>Quran</a:t>
            </a:r>
            <a:r>
              <a:rPr lang="en-US" sz="4000" dirty="0" smtClean="0"/>
              <a:t>.</a:t>
            </a:r>
            <a:endParaRPr lang="en-US" sz="4000" dirty="0"/>
          </a:p>
          <a:p>
            <a:pPr fontAlgn="base"/>
            <a:r>
              <a:rPr lang="en-US" sz="4000" dirty="0" smtClean="0">
                <a:solidFill>
                  <a:srgbClr val="FF0000"/>
                </a:solidFill>
              </a:rPr>
              <a:t>With </a:t>
            </a:r>
            <a:r>
              <a:rPr lang="en-US" sz="4000" dirty="0">
                <a:solidFill>
                  <a:srgbClr val="FF0000"/>
                </a:solidFill>
              </a:rPr>
              <a:t>your seat partner, read the </a:t>
            </a:r>
            <a:r>
              <a:rPr lang="en-US" sz="4000" dirty="0" smtClean="0">
                <a:solidFill>
                  <a:srgbClr val="FF0000"/>
                </a:solidFill>
              </a:rPr>
              <a:t>following passages </a:t>
            </a:r>
            <a:r>
              <a:rPr lang="en-US" sz="4000" dirty="0">
                <a:solidFill>
                  <a:srgbClr val="FF0000"/>
                </a:solidFill>
              </a:rPr>
              <a:t>from the Qur’an and Hadith. Overall, rank these excerpts in order of </a:t>
            </a:r>
            <a:r>
              <a:rPr lang="en-US" sz="4000" dirty="0" smtClean="0">
                <a:solidFill>
                  <a:srgbClr val="FF0000"/>
                </a:solidFill>
              </a:rPr>
              <a:t>which you </a:t>
            </a:r>
            <a:r>
              <a:rPr lang="en-US" sz="4000" dirty="0">
                <a:solidFill>
                  <a:srgbClr val="FF0000"/>
                </a:solidFill>
              </a:rPr>
              <a:t>like the best.  Explain why.  </a:t>
            </a:r>
          </a:p>
          <a:p>
            <a:pPr fontAlgn="base"/>
            <a:endParaRPr lang="en-US" sz="4000" dirty="0"/>
          </a:p>
          <a:p>
            <a:endParaRPr lang="en-US" dirty="0"/>
          </a:p>
        </p:txBody>
      </p:sp>
      <p:pic>
        <p:nvPicPr>
          <p:cNvPr id="6146" name="Picture 2" descr="https://lh5.googleusercontent.com/Asv6sGhhe3iRFkd_xcz1vsReTso95ME5SeEtRWe7tu7etniApC2reZUITWIiNlATcs7ygeFMJgdF_SkOJoKyKaCM62i711SKVfN6wte8h7ZK8OGnoPxqZlgWqt6Wci6pA6ji_dTjQyw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7339"/>
            <a:ext cx="5068957" cy="479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184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5390866" y="1825625"/>
            <a:ext cx="5962934" cy="4351338"/>
          </a:xfrm>
        </p:spPr>
        <p:txBody>
          <a:bodyPr/>
          <a:lstStyle/>
          <a:p>
            <a:r>
              <a:rPr lang="en-US" sz="4000" dirty="0"/>
              <a:t>“Let there be no compulsion in religion”</a:t>
            </a:r>
            <a:endParaRPr lang="en-US" sz="4000" dirty="0"/>
          </a:p>
          <a:p>
            <a:pPr marL="0" indent="0">
              <a:buNone/>
            </a:pPr>
            <a:r>
              <a:rPr lang="en-US" sz="4000" dirty="0" smtClean="0"/>
              <a:t>				2:256</a:t>
            </a:r>
            <a:endParaRPr lang="en-US" sz="4000" dirty="0"/>
          </a:p>
          <a:p>
            <a:endParaRPr lang="en-US" dirty="0"/>
          </a:p>
        </p:txBody>
      </p:sp>
      <p:pic>
        <p:nvPicPr>
          <p:cNvPr id="1026" name="Picture 2" descr="https://lh4.googleusercontent.com/2np_VoaMH7i6diae1u6jZ7IrfMgROZrqMgWMOPPJfDTHjQv26SsPdLKYqilINeZX-CSkL98fAHGL6DhctXT1CzZ_91JgYpkQt4lVi5hbYlNfwzVG_n1Bh3ZS1-kcTWoEhT-vN9ljN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06" y="365125"/>
            <a:ext cx="4525370" cy="644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405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3200" dirty="0"/>
              <a:t>“O mankind! Truly We created you from a male and a female, and We made you peoples and tribes that you may come to know one another.”</a:t>
            </a:r>
            <a:endParaRPr lang="en-US" sz="3200" dirty="0"/>
          </a:p>
          <a:p>
            <a:pPr marL="0" indent="0">
              <a:buNone/>
            </a:pPr>
            <a:r>
              <a:rPr lang="en-US" sz="3200" dirty="0" smtClean="0"/>
              <a:t>				49:13</a:t>
            </a:r>
            <a:endParaRPr lang="en-US" sz="3200" dirty="0"/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2050" name="Picture 2" descr="https://lh6.googleusercontent.com/ajBPZOWt8Q20CVhJWM-BXwqLTVgc2A2N85hJ3YakeN6FRRlzerxFVpw-IlCcnGO1KwNykvxkonR5cB19h1rkF9GBoWP55CY-YabqqzBoZ9089In88YEm0iy_TWICU_Efh32wMLYqE-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2" y="1690688"/>
            <a:ext cx="5981698" cy="448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771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370</Words>
  <Application>Microsoft Office PowerPoint</Application>
  <PresentationFormat>Widescreen</PresentationFormat>
  <Paragraphs>51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The  Qur’an</vt:lpstr>
      <vt:lpstr>Homework</vt:lpstr>
      <vt:lpstr>PowerPoint Presentation</vt:lpstr>
      <vt:lpstr>PowerPoint Presentation</vt:lpstr>
      <vt:lpstr>There are certain themes throughout the Qur’an: </vt:lpstr>
      <vt:lpstr>There are certain themes throughout the Qur’an: </vt:lpstr>
      <vt:lpstr>Assignment:  The Qur’an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 Qur’an</dc:title>
  <dc:creator>Elaina</dc:creator>
  <cp:lastModifiedBy>Elaina Barroso</cp:lastModifiedBy>
  <cp:revision>23</cp:revision>
  <cp:lastPrinted>2018-01-22T12:50:53Z</cp:lastPrinted>
  <dcterms:created xsi:type="dcterms:W3CDTF">2015-12-14T23:14:31Z</dcterms:created>
  <dcterms:modified xsi:type="dcterms:W3CDTF">2018-01-23T01:47:09Z</dcterms:modified>
</cp:coreProperties>
</file>